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6" r:id="rId6"/>
    <p:sldId id="259" r:id="rId7"/>
    <p:sldId id="262" r:id="rId8"/>
    <p:sldId id="263" r:id="rId9"/>
    <p:sldId id="260" r:id="rId10"/>
    <p:sldId id="267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D225D-6E6D-2849-B17B-3B97DE81EF88}" v="36" dt="2021-11-09T08:21:35.265"/>
    <p1510:client id="{10B6C9BB-DF1B-AA4A-9D33-F141BC2811FA}" v="447" dt="2021-11-09T08:22:51.848"/>
    <p1510:client id="{19CA98FC-7194-2F45-B10D-EBDACE898DA5}" v="5" dt="2021-11-09T08:41:03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38048-C651-FF44-B273-6795B274A0F1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CF003-BC4D-1B45-B210-69C9A2F5C0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003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EDF1E6-C16D-4141-B33E-FE793FE75C37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82F-FC3F-644D-9986-AA3426CB2677}" type="datetime1">
              <a:rPr lang="fr-FR" smtClean="0"/>
              <a:t>09/11/2021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0CE7-4C1C-F543-BD46-F244867C3936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C247-0575-6B44-B417-70E52276FAA4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3413-9B35-3D4F-ABFD-9782833ECF87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B7FE-880C-5246-AC92-779EEF1304F9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1F7A-F37C-854E-AA76-729B5947D6B8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B2FB-348E-F14E-A93A-6961577EB1EC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3D8D8-3D35-D843-8260-6AF9564CFAF1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C597-92FB-BE41-BCCD-F61B80D81862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E4E3-5BE8-E742-A5B6-932C0036E2E2}" type="datetime1">
              <a:rPr lang="fr-FR" smtClean="0"/>
              <a:t>09/11/2021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A6C-FA13-1B4E-81D8-3000262EBCD3}" type="datetime1">
              <a:rPr lang="fr-FR" smtClean="0"/>
              <a:t>09/11/2021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C8-1E7B-B246-971A-F5624DE969B9}" type="datetime1">
              <a:rPr lang="fr-FR" smtClean="0"/>
              <a:t>09/11/2021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DDB6-6B22-1B4F-8164-89B1A54E0977}" type="datetime1">
              <a:rPr lang="fr-FR" smtClean="0"/>
              <a:t>09/11/2021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53D4-E15E-3F4F-AB4C-5883C5E28920}" type="datetime1">
              <a:rPr lang="fr-FR" smtClean="0"/>
              <a:t>09/11/2021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2427-9C32-4049-8FB8-AE78F4226E40}" type="datetime1">
              <a:rPr lang="fr-FR" smtClean="0"/>
              <a:t>09/11/2021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CA773D-3B8D-E844-B046-AF46E7F18D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E3338-FC5E-6549-B654-3FAE87EC2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BEE API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0FB3DA-26A5-9045-BB9E-3B045F8FD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Projet </a:t>
            </a:r>
            <a:r>
              <a:rPr lang="fr-FR" err="1"/>
              <a:t>IoT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D5CB9C-876B-E741-BC47-3871205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4638A-BC61-C144-B027-80C695E3692B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78D27B-51CD-E54C-AEB6-85475592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3841DD-95AF-D64F-BC14-4442BABCC937}"/>
              </a:ext>
            </a:extLst>
          </p:cNvPr>
          <p:cNvSpPr txBox="1"/>
          <p:nvPr/>
        </p:nvSpPr>
        <p:spPr>
          <a:xfrm>
            <a:off x="122664" y="89209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Stanislas Duval </a:t>
            </a:r>
          </a:p>
          <a:p>
            <a:r>
              <a:rPr lang="fr-FR"/>
              <a:t>Arthur Gill</a:t>
            </a:r>
          </a:p>
          <a:p>
            <a:r>
              <a:rPr lang="fr-FR"/>
              <a:t>Pierre-Erwan </a:t>
            </a:r>
            <a:r>
              <a:rPr lang="fr-FR" err="1"/>
              <a:t>Fouillard</a:t>
            </a:r>
            <a:r>
              <a:rPr lang="fr-FR"/>
              <a:t> </a:t>
            </a:r>
          </a:p>
          <a:p>
            <a:r>
              <a:rPr lang="fr-FR" err="1"/>
              <a:t>Callixte</a:t>
            </a:r>
            <a:r>
              <a:rPr lang="fr-FR"/>
              <a:t> </a:t>
            </a:r>
            <a:r>
              <a:rPr lang="fr-FR" err="1"/>
              <a:t>Fusier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B09924-0E92-AE43-AADC-748520513D72}"/>
              </a:ext>
            </a:extLst>
          </p:cNvPr>
          <p:cNvSpPr txBox="1"/>
          <p:nvPr/>
        </p:nvSpPr>
        <p:spPr>
          <a:xfrm>
            <a:off x="10042903" y="89209"/>
            <a:ext cx="21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Groupe 6/E OCRES</a:t>
            </a:r>
          </a:p>
        </p:txBody>
      </p:sp>
    </p:spTree>
    <p:extLst>
      <p:ext uri="{BB962C8B-B14F-4D97-AF65-F5344CB8AC3E}">
        <p14:creationId xmlns:p14="http://schemas.microsoft.com/office/powerpoint/2010/main" val="22855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66CC-B065-F945-8492-937C9DA18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Présentation code </a:t>
            </a:r>
            <a:r>
              <a:rPr lang="fr-FR" err="1"/>
              <a:t>Esp8266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17BB-F602-AA45-B224-0E1DD3A41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F793C-FA77-E14E-B545-1FA5CA7C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D36FE-6BD8-1442-A2F2-4942B9BB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3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A0177D7-6D48-D34B-88EB-90D0DD8F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6" y="3153832"/>
            <a:ext cx="3660056" cy="1209434"/>
          </a:xfrm>
        </p:spPr>
        <p:txBody>
          <a:bodyPr anchor="b">
            <a:noAutofit/>
          </a:bodyPr>
          <a:lstStyle/>
          <a:p>
            <a:r>
              <a:rPr lang="fr-FR" sz="3600"/>
              <a:t>Console </a:t>
            </a:r>
            <a:r>
              <a:rPr lang="fr-FR" sz="3600" err="1"/>
              <a:t>ide</a:t>
            </a:r>
            <a:r>
              <a:rPr lang="fr-FR" sz="3600"/>
              <a:t> Arduino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3AA7B2-466D-524E-988E-B60BD809B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7" r="5981" b="3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370D6-2B52-5C40-B276-5F34FD71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97245F-512C-7E44-A3B1-7617CC65D7AA}" type="datetime1">
              <a:rPr lang="fr-FR" smtClean="0"/>
              <a:pPr>
                <a:spcAft>
                  <a:spcPts val="600"/>
                </a:spcAft>
              </a:pPr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FB69FD-C532-1F43-B227-9BF25F0C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7799C9-84D9-46D2-A11E-BCF8A720529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9EA8348-1718-9B4F-BEB4-EF7722D9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400"/>
              <a:t>Conclusion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1B06E-9DE6-4046-90B0-49B2146A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714" y="3428107"/>
            <a:ext cx="3660057" cy="1266482"/>
          </a:xfrm>
        </p:spPr>
        <p:txBody>
          <a:bodyPr>
            <a:normAutofit/>
          </a:bodyPr>
          <a:lstStyle/>
          <a:p>
            <a:pPr algn="ctr"/>
            <a:r>
              <a:rPr lang="fr-FR" sz="2000"/>
              <a:t>Difficultés rencontrées </a:t>
            </a:r>
          </a:p>
          <a:p>
            <a:pPr algn="ctr"/>
            <a:r>
              <a:rPr lang="fr-FR" sz="2000"/>
              <a:t>Solutions trouvées </a:t>
            </a:r>
          </a:p>
        </p:txBody>
      </p:sp>
      <p:pic>
        <p:nvPicPr>
          <p:cNvPr id="1026" name="Picture 2" descr="ARCHIVE] Bilan sur les difficultés rencontrées par les créateurs  d'entreprise">
            <a:extLst>
              <a:ext uri="{FF2B5EF4-FFF2-40B4-BE49-F238E27FC236}">
                <a16:creationId xmlns:a16="http://schemas.microsoft.com/office/drawing/2014/main" id="{C8B1DC05-2802-5B48-9E1C-C304FB1EB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527"/>
          <a:stretch/>
        </p:blipFill>
        <p:spPr bwMode="auto">
          <a:xfrm>
            <a:off x="5418668" y="982131"/>
            <a:ext cx="5469466" cy="4893735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AEA816-1776-A147-BD22-A4CFE854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97245F-512C-7E44-A3B1-7617CC65D7AA}" type="datetime1">
              <a:rPr lang="fr-FR" smtClean="0"/>
              <a:pPr>
                <a:spcAft>
                  <a:spcPts val="600"/>
                </a:spcAft>
              </a:pPr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11D6BF-23C9-7A4F-A93F-72651C04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7799C9-84D9-46D2-A11E-BCF8A720529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28" name="Picture 4" descr="DIY Faire un interrupteur crépusculaire programmable avec photorésistance  ☀️🌙">
            <a:extLst>
              <a:ext uri="{FF2B5EF4-FFF2-40B4-BE49-F238E27FC236}">
                <a16:creationId xmlns:a16="http://schemas.microsoft.com/office/drawing/2014/main" id="{5439566A-D697-0941-8990-E8420F30F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2" y="4709555"/>
            <a:ext cx="1169864" cy="136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82E1A6-7720-CD48-858C-04625AEA5054}"/>
              </a:ext>
            </a:extLst>
          </p:cNvPr>
          <p:cNvSpPr txBox="1"/>
          <p:nvPr/>
        </p:nvSpPr>
        <p:spPr>
          <a:xfrm>
            <a:off x="2178316" y="5117386"/>
            <a:ext cx="309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Approvisionnement matériel</a:t>
            </a:r>
          </a:p>
        </p:txBody>
      </p:sp>
    </p:spTree>
    <p:extLst>
      <p:ext uri="{BB962C8B-B14F-4D97-AF65-F5344CB8AC3E}">
        <p14:creationId xmlns:p14="http://schemas.microsoft.com/office/powerpoint/2010/main" val="170260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438016-815A-7F49-B042-9FDC979F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DDB6-6B22-1B4F-8164-89B1A54E0977}" type="datetime1">
              <a:rPr lang="fr-FR" smtClean="0"/>
              <a:t>09/11/2021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DA9761-FE47-DD47-900F-404E3F38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5E426-D9F4-784B-9E54-25FF64AE5173}"/>
              </a:ext>
            </a:extLst>
          </p:cNvPr>
          <p:cNvSpPr txBox="1"/>
          <p:nvPr/>
        </p:nvSpPr>
        <p:spPr>
          <a:xfrm>
            <a:off x="1148862" y="1031631"/>
            <a:ext cx="2492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/>
              <a:t>Table des matière :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9494C6-4D84-4240-AB74-67F2C578DA12}"/>
              </a:ext>
            </a:extLst>
          </p:cNvPr>
          <p:cNvSpPr txBox="1"/>
          <p:nvPr/>
        </p:nvSpPr>
        <p:spPr>
          <a:xfrm>
            <a:off x="2935549" y="2435703"/>
            <a:ext cx="31604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000"/>
              <a:t>Notre projet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/>
              <a:t>Le câblage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/>
              <a:t>Le server et la BDD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/>
              <a:t>L’interface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err="1"/>
              <a:t>L’Esp8266</a:t>
            </a:r>
            <a:r>
              <a:rPr lang="fr-FR" sz="200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/>
              <a:t>Perspective </a:t>
            </a:r>
          </a:p>
          <a:p>
            <a:pPr marL="342900" indent="-342900">
              <a:buFont typeface="+mj-lt"/>
              <a:buAutoNum type="arabicPeriod"/>
            </a:pPr>
            <a:endParaRPr lang="fr-FR" sz="2000"/>
          </a:p>
          <a:p>
            <a:endParaRPr lang="fr-FR" sz="20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D5CCC85-D21B-EB4F-91E1-70605BCC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30" y="2645119"/>
            <a:ext cx="1754113" cy="17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2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CA6B3-1003-5D49-8F29-53E972A1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67C0A-D92A-C845-89F3-4EF59898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AF3A1A-0AE5-FC4D-956C-5E59E4D9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9E8F29-63E5-564F-B3F0-75849FD10106}"/>
              </a:ext>
            </a:extLst>
          </p:cNvPr>
          <p:cNvSpPr txBox="1"/>
          <p:nvPr/>
        </p:nvSpPr>
        <p:spPr>
          <a:xfrm>
            <a:off x="1251447" y="2634366"/>
            <a:ext cx="2543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Objectif initiale :</a:t>
            </a:r>
          </a:p>
        </p:txBody>
      </p:sp>
      <p:pic>
        <p:nvPicPr>
          <p:cNvPr id="2050" name="Picture 2" descr="Fixer des objectifs avec PURE, FAIR, CLEAR,... - Frédéric DAVI">
            <a:extLst>
              <a:ext uri="{FF2B5EF4-FFF2-40B4-BE49-F238E27FC236}">
                <a16:creationId xmlns:a16="http://schemas.microsoft.com/office/drawing/2014/main" id="{C235A985-01C7-F74A-A413-0A53F7CA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01" y="760082"/>
            <a:ext cx="2543196" cy="15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4F24A-EE4D-584A-B72C-0A648FCA6992}"/>
              </a:ext>
            </a:extLst>
          </p:cNvPr>
          <p:cNvSpPr txBox="1"/>
          <p:nvPr/>
        </p:nvSpPr>
        <p:spPr>
          <a:xfrm>
            <a:off x="4136921" y="3767933"/>
            <a:ext cx="454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fr-FR" sz="2400"/>
              <a:t>Limiter les déplacements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fr-FR" sz="2400"/>
              <a:t>Faciliter la gestion des ruches</a:t>
            </a:r>
          </a:p>
        </p:txBody>
      </p:sp>
    </p:spTree>
    <p:extLst>
      <p:ext uri="{BB962C8B-B14F-4D97-AF65-F5344CB8AC3E}">
        <p14:creationId xmlns:p14="http://schemas.microsoft.com/office/powerpoint/2010/main" val="302661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611F-BD59-0E4A-B2B1-D6737613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B055-6F0C-CE46-870B-B97DE17B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02D56-1811-FB42-9337-CB987B65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Pourquoi et comment fabriquer un objet connecté">
            <a:extLst>
              <a:ext uri="{FF2B5EF4-FFF2-40B4-BE49-F238E27FC236}">
                <a16:creationId xmlns:a16="http://schemas.microsoft.com/office/drawing/2014/main" id="{7A6395F2-BEF8-3847-A4BD-C1AB54C60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29" y="2433119"/>
            <a:ext cx="6239941" cy="367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6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7E9-51A6-A94C-BAE6-B285A17C9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Démonstration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49BB82-B306-394C-B361-5F19C9027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err="1"/>
              <a:t>Bee</a:t>
            </a:r>
            <a:r>
              <a:rPr lang="fr-FR"/>
              <a:t> Api – La ruche connectée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C89D3-F165-294C-A22A-B1A7B771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C8-1E7B-B246-971A-F5624DE969B9}" type="datetime1">
              <a:rPr lang="fr-FR" smtClean="0"/>
              <a:t>09/11/2021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344F-CFBC-E94D-A8C7-A5C4057C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7FFE3B5-1B00-9343-8D5A-8DECB081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4000">
                <a:solidFill>
                  <a:srgbClr val="262626"/>
                </a:solidFill>
              </a:rPr>
              <a:t>Présentation câblage : </a:t>
            </a:r>
            <a:br>
              <a:rPr lang="fr-FR" sz="4000">
                <a:solidFill>
                  <a:srgbClr val="262626"/>
                </a:solidFill>
              </a:rPr>
            </a:br>
            <a:r>
              <a:rPr lang="fr-FR" sz="3700">
                <a:solidFill>
                  <a:srgbClr val="262626"/>
                </a:solidFill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2BFD14-AA04-2949-BCFC-D6DABACF6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244" y="1410208"/>
            <a:ext cx="4171654" cy="385878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088ED-B97A-6743-963E-891F9B83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875888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262626"/>
                </a:solidFill>
              </a:rPr>
              <a:t>-  2 Résistances (10 </a:t>
            </a:r>
            <a:r>
              <a:rPr lang="fr-FR" err="1">
                <a:solidFill>
                  <a:srgbClr val="262626"/>
                </a:solidFill>
              </a:rPr>
              <a:t>KOhm</a:t>
            </a:r>
            <a:r>
              <a:rPr lang="fr-FR">
                <a:solidFill>
                  <a:srgbClr val="262626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fr-FR">
                <a:solidFill>
                  <a:srgbClr val="262626"/>
                </a:solidFill>
              </a:rPr>
              <a:t>1 Photorésistante </a:t>
            </a:r>
          </a:p>
          <a:p>
            <a:pPr>
              <a:buFontTx/>
              <a:buChar char="-"/>
            </a:pPr>
            <a:r>
              <a:rPr lang="fr-FR">
                <a:solidFill>
                  <a:srgbClr val="262626"/>
                </a:solidFill>
              </a:rPr>
              <a:t> 1 alimentation </a:t>
            </a:r>
          </a:p>
          <a:p>
            <a:pPr>
              <a:buFontTx/>
              <a:buChar char="-"/>
            </a:pPr>
            <a:r>
              <a:rPr lang="fr-FR">
                <a:solidFill>
                  <a:srgbClr val="262626"/>
                </a:solidFill>
              </a:rPr>
              <a:t>1 </a:t>
            </a:r>
            <a:r>
              <a:rPr lang="fr-FR" err="1">
                <a:solidFill>
                  <a:srgbClr val="262626"/>
                </a:solidFill>
              </a:rPr>
              <a:t>dht</a:t>
            </a:r>
            <a:r>
              <a:rPr lang="fr-FR">
                <a:solidFill>
                  <a:srgbClr val="262626"/>
                </a:solidFill>
              </a:rPr>
              <a:t> 22 </a:t>
            </a:r>
          </a:p>
          <a:p>
            <a:pPr>
              <a:buFontTx/>
              <a:buChar char="-"/>
            </a:pPr>
            <a:r>
              <a:rPr lang="fr-FR">
                <a:solidFill>
                  <a:srgbClr val="262626"/>
                </a:solidFill>
              </a:rPr>
              <a:t>Carte </a:t>
            </a:r>
            <a:r>
              <a:rPr lang="fr-FR" err="1">
                <a:solidFill>
                  <a:srgbClr val="262626"/>
                </a:solidFill>
              </a:rPr>
              <a:t>NodeMCU</a:t>
            </a:r>
            <a:endParaRPr lang="fr-FR">
              <a:solidFill>
                <a:srgbClr val="262626"/>
              </a:solidFill>
            </a:endParaRPr>
          </a:p>
          <a:p>
            <a:pPr>
              <a:buFontTx/>
              <a:buChar char="-"/>
            </a:pPr>
            <a:endParaRPr lang="fr-FR">
              <a:solidFill>
                <a:srgbClr val="262626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E2A755-5242-1F43-A4C1-5B489037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97245F-512C-7E44-A3B1-7617CC65D7AA}" type="datetime1">
              <a:rPr lang="fr-FR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09/11/2021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CBFCE-ECE4-7246-98E1-D4D65882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7799C9-84D9-46D2-A11E-BCF8A720529D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8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5C3E9-2B7D-2242-99C5-DC97C1CE9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Serveur &amp;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A5496-7A7E-6E46-9F94-D50E192A7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61A737-E02F-B548-BF84-0F51D203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42A813-0666-C946-A63F-484C732C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2476-77FC-0549-9A75-4F807D421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Présentation Interface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2DBEC-F470-0646-B635-683872991D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27E8A9-8ED1-954D-8DA9-E1C4578F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441C53-1764-7843-8F61-CC73251F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AD3F9-2D4D-A64F-AAF8-F51B7492D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Présentation des scripts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B44800-7ECE-D746-A722-35002A9C2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70640-627E-E849-82C2-13B273DD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45F-512C-7E44-A3B1-7617CC65D7AA}" type="datetime1">
              <a:rPr lang="fr-FR" smtClean="0"/>
              <a:t>09/11/2021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ACEDB6-C2BD-BF44-8F43-F49F6850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09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Organique</Template>
  <TotalTime>0</TotalTime>
  <Words>123</Words>
  <Application>Microsoft Macintosh PowerPoint</Application>
  <PresentationFormat>Grand écran</PresentationFormat>
  <Paragraphs>60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Garamond</vt:lpstr>
      <vt:lpstr>Organique</vt:lpstr>
      <vt:lpstr>BEE API</vt:lpstr>
      <vt:lpstr>Présentation PowerPoint</vt:lpstr>
      <vt:lpstr>Introduction </vt:lpstr>
      <vt:lpstr>Fonctionnement</vt:lpstr>
      <vt:lpstr>Démonstration</vt:lpstr>
      <vt:lpstr>Présentation câblage :   </vt:lpstr>
      <vt:lpstr>Présentation Serveur &amp; Base de données</vt:lpstr>
      <vt:lpstr>Présentation Interface  </vt:lpstr>
      <vt:lpstr>Présentation des scripts  </vt:lpstr>
      <vt:lpstr>Présentation code Esp8266</vt:lpstr>
      <vt:lpstr>Console ide Arduino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BEEAPI</dc:title>
  <dc:creator>Stanislas DUVAL</dc:creator>
  <cp:lastModifiedBy>Pierre-Erwan FOUILLARD</cp:lastModifiedBy>
  <cp:revision>2</cp:revision>
  <dcterms:created xsi:type="dcterms:W3CDTF">2021-11-08T07:39:33Z</dcterms:created>
  <dcterms:modified xsi:type="dcterms:W3CDTF">2021-11-09T08:41:03Z</dcterms:modified>
</cp:coreProperties>
</file>